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wmf>
</file>

<file path=ppt/media/image2.wmf>
</file>

<file path=ppt/media/image3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085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17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556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72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801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631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19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73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790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926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568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29BB8-6D58-42B4-91A3-4BB491EC792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C6060-7914-4327-97C5-A773C80A5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543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0601134"/>
              </p:ext>
            </p:extLst>
          </p:nvPr>
        </p:nvGraphicFramePr>
        <p:xfrm>
          <a:off x="0" y="0"/>
          <a:ext cx="12192000" cy="6855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Image" r:id="rId3" imgW="23758560" imgH="13206240" progId="Photoshop.Image.19">
                  <p:embed/>
                </p:oleObj>
              </mc:Choice>
              <mc:Fallback>
                <p:oleObj name="Image" r:id="rId3" imgW="23758560" imgH="132062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52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998527" y="2674947"/>
            <a:ext cx="2146742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리뉴얼사이트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</a:rPr>
              <a:t>‘</a:t>
            </a:r>
            <a:r>
              <a:rPr lang="ko-KR" altLang="en-US" sz="2800" dirty="0" err="1" smtClean="0">
                <a:solidFill>
                  <a:schemeClr val="bg1"/>
                </a:solidFill>
              </a:rPr>
              <a:t>서문야시장</a:t>
            </a:r>
            <a:r>
              <a:rPr lang="en-US" altLang="ko-KR" sz="2800" dirty="0" smtClean="0">
                <a:solidFill>
                  <a:schemeClr val="bg1"/>
                </a:solidFill>
              </a:rPr>
              <a:t>’</a:t>
            </a:r>
          </a:p>
          <a:p>
            <a:endParaRPr lang="en-US" altLang="ko-KR" sz="2800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페이지 수정사항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273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72320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8067424"/>
              </p:ext>
            </p:extLst>
          </p:nvPr>
        </p:nvGraphicFramePr>
        <p:xfrm>
          <a:off x="781398" y="931024"/>
          <a:ext cx="3266683" cy="5831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Image" r:id="rId3" imgW="16279200" imgH="29028240" progId="Photoshop.Image.19">
                  <p:embed/>
                </p:oleObj>
              </mc:Choice>
              <mc:Fallback>
                <p:oleObj name="Image" r:id="rId3" imgW="16279200" imgH="290282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1398" y="931024"/>
                        <a:ext cx="3266683" cy="5831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3288152"/>
              </p:ext>
            </p:extLst>
          </p:nvPr>
        </p:nvGraphicFramePr>
        <p:xfrm>
          <a:off x="4367877" y="931024"/>
          <a:ext cx="7020560" cy="5831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793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1708261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4771506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3232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NO.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solidFill>
                            <a:schemeClr val="bg1"/>
                          </a:solidFill>
                        </a:rPr>
                        <a:t>수정위치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solidFill>
                            <a:schemeClr val="bg1"/>
                          </a:solidFill>
                        </a:rPr>
                        <a:t>수정내용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13763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메인로고</a:t>
                      </a:r>
                      <a:r>
                        <a:rPr lang="en-US" altLang="ko-KR" sz="1100" dirty="0" smtClean="0"/>
                        <a:t>/</a:t>
                      </a:r>
                      <a:r>
                        <a:rPr lang="ko-KR" altLang="en-US" sz="1100" dirty="0" err="1" smtClean="0"/>
                        <a:t>메인메뉴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번잡해 보이는 메인 로고</a:t>
                      </a:r>
                      <a:r>
                        <a:rPr lang="ko-KR" altLang="en-US" sz="1100" baseline="0" dirty="0" smtClean="0"/>
                        <a:t> 배경과 위치 조정으로 깔끔함을 개선할 수 있어 보이며</a:t>
                      </a:r>
                      <a:r>
                        <a:rPr lang="en-US" altLang="ko-KR" sz="1100" baseline="0" dirty="0" smtClean="0"/>
                        <a:t>, </a:t>
                      </a:r>
                      <a:r>
                        <a:rPr lang="ko-KR" altLang="en-US" sz="1100" baseline="0" dirty="0" smtClean="0"/>
                        <a:t>메인 메뉴의 색상 혹은 폰트 수정으로 좀 더 가시성을 개선할 수 있어 보인다</a:t>
                      </a:r>
                      <a:r>
                        <a:rPr lang="en-US" altLang="ko-KR" sz="1100" baseline="0" dirty="0" smtClean="0"/>
                        <a:t>.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  <a:tr h="1327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좌측메뉴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메인 메뉴에서는 확인 할 수 없는 서브 메뉴와 메뉴가 주는 정보</a:t>
                      </a:r>
                      <a:r>
                        <a:rPr lang="ko-KR" altLang="en-US" sz="1100" baseline="0" dirty="0" smtClean="0"/>
                        <a:t>로 볼 때 사이트의 주 목적과도 관계되어 보이므로 좀 더 확인하기 쉬운 위치</a:t>
                      </a:r>
                      <a:r>
                        <a:rPr lang="en-US" altLang="ko-KR" sz="1100" baseline="0" dirty="0" smtClean="0"/>
                        <a:t>, </a:t>
                      </a:r>
                      <a:r>
                        <a:rPr lang="ko-KR" altLang="en-US" sz="1100" baseline="0" dirty="0" smtClean="0"/>
                        <a:t>디자인으로 개선할 여지가 보인다</a:t>
                      </a:r>
                      <a:r>
                        <a:rPr lang="en-US" altLang="ko-KR" sz="1100" baseline="0" dirty="0" smtClean="0"/>
                        <a:t>.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4233501"/>
                  </a:ext>
                </a:extLst>
              </a:tr>
              <a:tr h="14584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소개페이지</a:t>
                      </a:r>
                      <a:r>
                        <a:rPr lang="ko-KR" altLang="en-US" sz="1100" baseline="0" dirty="0" smtClean="0"/>
                        <a:t> 내 이미지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다소 연식이 느껴지는 디자인과 작은 이미지</a:t>
                      </a:r>
                      <a:r>
                        <a:rPr lang="en-US" altLang="ko-KR" sz="1100" dirty="0" smtClean="0"/>
                        <a:t>,</a:t>
                      </a:r>
                      <a:r>
                        <a:rPr lang="en-US" altLang="ko-KR" sz="1100" baseline="0" dirty="0" smtClean="0"/>
                        <a:t> </a:t>
                      </a:r>
                      <a:r>
                        <a:rPr lang="ko-KR" altLang="en-US" sz="1100" baseline="0" dirty="0" smtClean="0"/>
                        <a:t>좋은 내용이 이목을 끌지 못하는 점이 아쉽다</a:t>
                      </a:r>
                      <a:r>
                        <a:rPr lang="en-US" altLang="ko-KR" sz="1100" baseline="0" dirty="0" smtClean="0"/>
                        <a:t>.</a:t>
                      </a:r>
                      <a:endParaRPr lang="en-US" altLang="ko-KR" sz="110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929554"/>
                  </a:ext>
                </a:extLst>
              </a:tr>
              <a:tr h="13454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4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소개페이지</a:t>
                      </a:r>
                      <a:r>
                        <a:rPr lang="ko-KR" altLang="en-US" sz="1100" dirty="0" smtClean="0"/>
                        <a:t> 내 지도정보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지도 연동으로 모바일에서도 쉽게 위치를 찾을 수 있는 점이 누락된 것이 아쉬우며 연식이 느껴지는 일러스트로 해당 페이지에서 어울림이 떨어지는 것 같아 아쉬운 부분이다</a:t>
                      </a:r>
                      <a:r>
                        <a:rPr lang="en-US" altLang="ko-KR" sz="1100" dirty="0" smtClean="0"/>
                        <a:t>.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25870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883" y="17693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소개페이지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505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956850"/>
              </p:ext>
            </p:extLst>
          </p:nvPr>
        </p:nvGraphicFramePr>
        <p:xfrm>
          <a:off x="4367877" y="931024"/>
          <a:ext cx="7020560" cy="4485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793">
                  <a:extLst>
                    <a:ext uri="{9D8B030D-6E8A-4147-A177-3AD203B41FA5}">
                      <a16:colId xmlns:a16="http://schemas.microsoft.com/office/drawing/2014/main" val="2261738387"/>
                    </a:ext>
                  </a:extLst>
                </a:gridCol>
                <a:gridCol w="1708261">
                  <a:extLst>
                    <a:ext uri="{9D8B030D-6E8A-4147-A177-3AD203B41FA5}">
                      <a16:colId xmlns:a16="http://schemas.microsoft.com/office/drawing/2014/main" val="2693639017"/>
                    </a:ext>
                  </a:extLst>
                </a:gridCol>
                <a:gridCol w="4771506">
                  <a:extLst>
                    <a:ext uri="{9D8B030D-6E8A-4147-A177-3AD203B41FA5}">
                      <a16:colId xmlns:a16="http://schemas.microsoft.com/office/drawing/2014/main" val="486200072"/>
                    </a:ext>
                  </a:extLst>
                </a:gridCol>
              </a:tblGrid>
              <a:tr h="3232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bg1"/>
                          </a:solidFill>
                        </a:rPr>
                        <a:t>NO.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solidFill>
                            <a:schemeClr val="bg1"/>
                          </a:solidFill>
                        </a:rPr>
                        <a:t>수정위치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solidFill>
                            <a:schemeClr val="bg1"/>
                          </a:solidFill>
                        </a:rPr>
                        <a:t>수정내용</a:t>
                      </a:r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928806"/>
                  </a:ext>
                </a:extLst>
              </a:tr>
              <a:tr h="13763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배너위치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불</a:t>
                      </a:r>
                      <a:r>
                        <a:rPr lang="ko-KR" altLang="en-US" sz="1100" baseline="0" dirty="0" smtClean="0"/>
                        <a:t> 필요해보이는 배너 부분은 제거하거나 심플한 이미지</a:t>
                      </a:r>
                      <a:r>
                        <a:rPr lang="en-US" altLang="ko-KR" sz="1100" baseline="0" dirty="0" smtClean="0"/>
                        <a:t>, </a:t>
                      </a:r>
                      <a:r>
                        <a:rPr lang="ko-KR" altLang="en-US" sz="1100" baseline="0" dirty="0" smtClean="0"/>
                        <a:t>사이트에 어울리는 이미지 사용으로 좀더 심플함을 살릴 수 </a:t>
                      </a:r>
                      <a:r>
                        <a:rPr lang="ko-KR" altLang="en-US" sz="1100" baseline="0" dirty="0" err="1" smtClean="0"/>
                        <a:t>있어보인다</a:t>
                      </a:r>
                      <a:r>
                        <a:rPr lang="en-US" altLang="ko-KR" sz="1100" baseline="0" dirty="0" smtClean="0"/>
                        <a:t>.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34191"/>
                  </a:ext>
                </a:extLst>
              </a:tr>
              <a:tr h="1327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 smtClean="0"/>
                        <a:t>공지사항란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상단의 제목</a:t>
                      </a:r>
                      <a:r>
                        <a:rPr lang="ko-KR" altLang="en-US" sz="1100" baseline="0" dirty="0" smtClean="0"/>
                        <a:t> 부분의 필요 없는 부분을 배너 부분으로 보내거나 세로의 길이를 줄이는 것이 조금 더 깔끔해 보일 것으로 예상된다</a:t>
                      </a:r>
                      <a:r>
                        <a:rPr lang="en-US" altLang="ko-KR" sz="1100" baseline="0" dirty="0" smtClean="0"/>
                        <a:t>.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4233501"/>
                  </a:ext>
                </a:extLst>
              </a:tr>
              <a:tr h="14584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좌측메뉴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/>
                        <a:t>가로 </a:t>
                      </a:r>
                      <a:r>
                        <a:rPr lang="en-US" altLang="ko-KR" sz="1100" dirty="0" smtClean="0"/>
                        <a:t>1000px</a:t>
                      </a:r>
                      <a:r>
                        <a:rPr lang="ko-KR" altLang="en-US" sz="1100" dirty="0" smtClean="0"/>
                        <a:t>고정 사이트로 좌측 메뉴를 상단으로 배정하여 공지사항의 가로를 늘려 폰트 조정으로 </a:t>
                      </a:r>
                      <a:r>
                        <a:rPr lang="ko-KR" altLang="en-US" sz="1100" dirty="0" err="1" smtClean="0"/>
                        <a:t>가독성을</a:t>
                      </a:r>
                      <a:r>
                        <a:rPr lang="ko-KR" altLang="en-US" sz="1100" dirty="0" smtClean="0"/>
                        <a:t> 높이는 것이 좋아</a:t>
                      </a:r>
                      <a:r>
                        <a:rPr lang="ko-KR" altLang="en-US" sz="1100" baseline="0" dirty="0" smtClean="0"/>
                        <a:t> 보이며 좌측 메뉴 하단부의 메뉴는 소개 페이지 등 연관된 페이지에서 확인하도록 수정하는 것이 좋아 보인다</a:t>
                      </a:r>
                      <a:r>
                        <a:rPr lang="en-US" altLang="ko-KR" sz="1100" baseline="0" dirty="0" smtClean="0"/>
                        <a:t>.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929554"/>
                  </a:ext>
                </a:extLst>
              </a:tr>
            </a:tbl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3910215"/>
              </p:ext>
            </p:extLst>
          </p:nvPr>
        </p:nvGraphicFramePr>
        <p:xfrm>
          <a:off x="739836" y="931024"/>
          <a:ext cx="3516282" cy="35653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Image" r:id="rId3" imgW="16279200" imgH="16482240" progId="Photoshop.Image.19">
                  <p:embed/>
                </p:oleObj>
              </mc:Choice>
              <mc:Fallback>
                <p:oleObj name="Image" r:id="rId3" imgW="16279200" imgH="1648224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9836" y="931024"/>
                        <a:ext cx="3516282" cy="35653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직사각형 6"/>
          <p:cNvSpPr/>
          <p:nvPr/>
        </p:nvSpPr>
        <p:spPr>
          <a:xfrm>
            <a:off x="0" y="0"/>
            <a:ext cx="12192000" cy="72320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15883" y="176937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공지사항 페이지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660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203</Words>
  <Application>Microsoft Office PowerPoint</Application>
  <PresentationFormat>와이드스크린</PresentationFormat>
  <Paragraphs>33</Paragraphs>
  <Slides>3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맑은 고딕</vt:lpstr>
      <vt:lpstr>Arial</vt:lpstr>
      <vt:lpstr>Office 테마</vt:lpstr>
      <vt:lpstr>Adobe Photoshop Image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</dc:creator>
  <cp:lastModifiedBy>a</cp:lastModifiedBy>
  <cp:revision>6</cp:revision>
  <dcterms:created xsi:type="dcterms:W3CDTF">2022-03-07T08:01:22Z</dcterms:created>
  <dcterms:modified xsi:type="dcterms:W3CDTF">2022-03-07T09:18:21Z</dcterms:modified>
</cp:coreProperties>
</file>

<file path=docProps/thumbnail.jpeg>
</file>